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  <p:clrMru>
    <a:srgbClr val="66FF33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211BD-DBE2-4AA2-BA5D-71F1E561931C}" type="datetimeFigureOut">
              <a:rPr lang="en-US" smtClean="0"/>
              <a:pPr/>
              <a:t>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64741-F943-4F4B-AFE5-D2246056D70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marylinbalsano.com/wp-content/uploads/2011/05/Sad-Orangutan-Color-e1304952557396.png" TargetMode="External"/><Relationship Id="rId2" Type="http://schemas.openxmlformats.org/officeDocument/2006/relationships/hyperlink" Target="http://myglobaleventreports.files.wordpress.com/2009/11/50-main.jpg" TargetMode="External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assets.panda.org/img/original/orangutan_wwfwallpaper.jpg" TargetMode="External"/><Relationship Id="rId4" Type="http://schemas.openxmlformats.org/officeDocument/2006/relationships/hyperlink" Target="http://i.telegraph.co.uk/multimedia/archive/01816/rainforest-620_1816052b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ssets.panda.org/img/original/orangutan_wwfwallpap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74480" cy="688086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FFFF"/>
                </a:solidFill>
              </a:rPr>
              <a:t>BEFORE</a:t>
            </a:r>
            <a:endParaRPr lang="en-US" sz="40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Click="0" advTm="3000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travel.mongabay.com/indonesia/600/kalimantan_0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FFFF"/>
                </a:solidFill>
              </a:rPr>
              <a:t>AFTER</a:t>
            </a:r>
            <a:endParaRPr lang="en-US" sz="3200" dirty="0">
              <a:solidFill>
                <a:srgbClr val="00FFFF"/>
              </a:solidFill>
            </a:endParaRPr>
          </a:p>
        </p:txBody>
      </p:sp>
    </p:spTree>
  </p:cSld>
  <p:clrMapOvr>
    <a:masterClrMapping/>
  </p:clrMapOvr>
  <p:transition advTm="3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http://i.telegraph.co.uk/multimedia/archive/01816/rainforest-620_1816052b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8280" r="828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i.telegraph.co.uk/multimedia/archive/01816/rainforest-620_1816052b.jpg"/>
          <p:cNvPicPr>
            <a:picLocks noChangeAspect="1" noChangeArrowheads="1"/>
          </p:cNvPicPr>
          <p:nvPr/>
        </p:nvPicPr>
        <p:blipFill>
          <a:blip r:embed="rId2" cstate="print"/>
          <a:srcRect l="8280" r="8280"/>
          <a:stretch>
            <a:fillRect/>
          </a:stretch>
        </p:blipFill>
        <p:spPr bwMode="auto">
          <a:xfrm>
            <a:off x="-22860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marylinbalsano.com/wp-content/uploads/2011/05/Sad-Orangutan-Color-e130495255739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91" y="0"/>
            <a:ext cx="9136509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s3.amazonaws.com/mongabay/jlh/sabah/600/sabah_1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http://cdn.physorg.com/newman/gfx/news/hires/2011/palmoilrep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6000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http://e360.yale.edu/images/features/rspo_sustainable_palm_oil_label_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"/>
            <a:ext cx="9144000" cy="6851904"/>
          </a:xfrm>
          <a:prstGeom prst="rect">
            <a:avLst/>
          </a:prstGeom>
          <a:noFill/>
        </p:spPr>
      </p:pic>
    </p:spTree>
  </p:cSld>
  <p:clrMapOvr>
    <a:masterClrMapping/>
  </p:clrMapOvr>
  <p:transition advTm="8000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http://t0.gstatic.com/images?q=tbn:ANd9GcS2gJQislrQXssEcugmXP_-qTY8JfhZeCfwS5NBF7sTcaCTn5GzjDV0mn0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7683" y="0"/>
            <a:ext cx="9161683" cy="6858001"/>
          </a:xfrm>
          <a:prstGeom prst="rect">
            <a:avLst/>
          </a:prstGeom>
          <a:noFill/>
        </p:spPr>
      </p:pic>
    </p:spTree>
  </p:cSld>
  <p:clrMapOvr>
    <a:masterClrMapping/>
  </p:clrMapOvr>
  <p:transition advTm="7000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5486400" cy="566738"/>
          </a:xfrm>
        </p:spPr>
        <p:txBody>
          <a:bodyPr/>
          <a:lstStyle/>
          <a:p>
            <a:pPr algn="ctr"/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66800"/>
            <a:ext cx="7620000" cy="5105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http://myglobaleventreports.files.wordpress.com/2009/11/50-main.jpg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http://myglobaleventreports.files.wordpress.com/2009/11/50-main.jpg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http://myglobaleventreports.files.wordpress.com/2009/11/50-main.jpg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2"/>
              </a:rPr>
              <a:t>http://myglobaleventreports.files.wordpress.com/2009/11/50-main.jpg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3"/>
              </a:rPr>
              <a:t>http://marylinbalsano.com/wp-content/uploads/2011/05/Sad-Orangutan-Color-e1304952557396.png</a:t>
            </a:r>
            <a:r>
              <a:rPr lang="en-US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http://i.telegraph.co.uk/multimedia/archive/01816/rainforest-620_1816052b.jpg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4"/>
              </a:rPr>
              <a:t>http://i.telegraph.co.uk/multimedia/archive/01816/rainforest-620_1816052b.jpg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hlinkClick r:id="rId5"/>
              </a:rPr>
              <a:t>http://assets.panda.org/img/original/orangutan_wwfwallpaper.jpg</a:t>
            </a:r>
            <a:r>
              <a:rPr lang="en-US" dirty="0" smtClean="0"/>
              <a:t> </a:t>
            </a:r>
          </a:p>
          <a:p>
            <a:pPr algn="ctr"/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 algn="ctr"/>
            <a:r>
              <a:rPr lang="en-US" sz="5400" dirty="0" smtClean="0">
                <a:solidFill>
                  <a:srgbClr val="66FF33"/>
                </a:solidFill>
                <a:latin typeface="Aharoni" pitchFamily="2" charset="-79"/>
                <a:cs typeface="Aharoni" pitchFamily="2" charset="-79"/>
              </a:rPr>
              <a:t>Thanks for watching!!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ransition advClick="0" advTm="8000">
    <p:zoom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31</Words>
  <Application>Microsoft Office PowerPoint</Application>
  <PresentationFormat>On-screen Show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BEFORE</vt:lpstr>
      <vt:lpstr>AFTER</vt:lpstr>
      <vt:lpstr>Slide 3</vt:lpstr>
      <vt:lpstr>Slide 4</vt:lpstr>
      <vt:lpstr>Slide 5</vt:lpstr>
      <vt:lpstr>Slide 6</vt:lpstr>
      <vt:lpstr>Slide 7</vt:lpstr>
      <vt:lpstr>Slide 8</vt:lpstr>
      <vt:lpstr>Resources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BEFORE</dc:title>
  <dc:creator>%username%</dc:creator>
  <cp:lastModifiedBy>Teacher</cp:lastModifiedBy>
  <cp:revision>22</cp:revision>
  <dcterms:created xsi:type="dcterms:W3CDTF">2011-12-19T17:12:01Z</dcterms:created>
  <dcterms:modified xsi:type="dcterms:W3CDTF">2012-01-09T20:43:02Z</dcterms:modified>
</cp:coreProperties>
</file>